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0693400" cy="15125700"/>
  <p:notesSz cx="6889750" cy="100218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0" d="100"/>
          <a:sy n="200" d="100"/>
        </p:scale>
        <p:origin x="144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4688967"/>
            <a:ext cx="9089390" cy="317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8470392"/>
            <a:ext cx="7485380" cy="3781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0" y="0"/>
            <a:ext cx="10691812" cy="1511998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0" y="799796"/>
            <a:ext cx="10691812" cy="1346371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5329" y="7668679"/>
            <a:ext cx="4682261" cy="39537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605028"/>
            <a:ext cx="9624060" cy="2420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3478911"/>
            <a:ext cx="9624060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14066901"/>
            <a:ext cx="3421888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13062" y="8299040"/>
            <a:ext cx="3628390" cy="295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970"/>
              </a:lnSpc>
              <a:spcBef>
                <a:spcPts val="100"/>
              </a:spcBef>
            </a:pPr>
            <a:r>
              <a:rPr sz="4600" b="1" spc="-550" dirty="0">
                <a:solidFill>
                  <a:srgbClr val="FFFFFF"/>
                </a:solidFill>
                <a:latin typeface="Tahoma"/>
                <a:cs typeface="Tahoma"/>
              </a:rPr>
              <a:t>BLESSONVILLE</a:t>
            </a:r>
            <a:endParaRPr sz="4600">
              <a:latin typeface="Tahoma"/>
              <a:cs typeface="Tahoma"/>
            </a:endParaRPr>
          </a:p>
          <a:p>
            <a:pPr marL="502920" marR="495300" algn="ctr">
              <a:lnSpc>
                <a:spcPct val="79100"/>
              </a:lnSpc>
              <a:spcBef>
                <a:spcPts val="325"/>
              </a:spcBef>
            </a:pPr>
            <a:r>
              <a:rPr sz="3500" b="1" spc="-350" dirty="0">
                <a:solidFill>
                  <a:srgbClr val="BDE2E8"/>
                </a:solidFill>
                <a:latin typeface="Tahoma"/>
                <a:cs typeface="Tahoma"/>
              </a:rPr>
              <a:t>SALLE </a:t>
            </a:r>
            <a:r>
              <a:rPr sz="3500" b="1" spc="-345" dirty="0">
                <a:solidFill>
                  <a:srgbClr val="BDE2E8"/>
                </a:solidFill>
                <a:latin typeface="Tahoma"/>
                <a:cs typeface="Tahoma"/>
              </a:rPr>
              <a:t> </a:t>
            </a:r>
            <a:r>
              <a:rPr sz="3500" b="1" spc="-434" dirty="0">
                <a:solidFill>
                  <a:srgbClr val="BDE2E8"/>
                </a:solidFill>
                <a:latin typeface="Tahoma"/>
                <a:cs typeface="Tahoma"/>
              </a:rPr>
              <a:t>PO</a:t>
            </a:r>
            <a:r>
              <a:rPr sz="3500" b="1" spc="-700" dirty="0">
                <a:solidFill>
                  <a:srgbClr val="BDE2E8"/>
                </a:solidFill>
                <a:latin typeface="Tahoma"/>
                <a:cs typeface="Tahoma"/>
              </a:rPr>
              <a:t>L</a:t>
            </a:r>
            <a:r>
              <a:rPr sz="3500" b="1" spc="-380" dirty="0">
                <a:solidFill>
                  <a:srgbClr val="BDE2E8"/>
                </a:solidFill>
                <a:latin typeface="Tahoma"/>
                <a:cs typeface="Tahoma"/>
              </a:rPr>
              <a:t>Y</a:t>
            </a:r>
            <a:r>
              <a:rPr sz="3500" b="1" spc="-530" dirty="0">
                <a:solidFill>
                  <a:srgbClr val="BDE2E8"/>
                </a:solidFill>
                <a:latin typeface="Tahoma"/>
                <a:cs typeface="Tahoma"/>
              </a:rPr>
              <a:t>V</a:t>
            </a:r>
            <a:r>
              <a:rPr sz="3500" b="1" spc="-360" dirty="0">
                <a:solidFill>
                  <a:srgbClr val="BDE2E8"/>
                </a:solidFill>
                <a:latin typeface="Tahoma"/>
                <a:cs typeface="Tahoma"/>
              </a:rPr>
              <a:t>ALENTE</a:t>
            </a:r>
            <a:endParaRPr sz="3500">
              <a:latin typeface="Tahoma"/>
              <a:cs typeface="Tahoma"/>
            </a:endParaRPr>
          </a:p>
          <a:p>
            <a:pPr algn="ctr">
              <a:lnSpc>
                <a:spcPts val="3660"/>
              </a:lnSpc>
              <a:spcBef>
                <a:spcPts val="490"/>
              </a:spcBef>
            </a:pPr>
            <a:r>
              <a:rPr sz="3350" b="1" spc="-335" dirty="0">
                <a:solidFill>
                  <a:srgbClr val="FFFFFF"/>
                </a:solidFill>
                <a:latin typeface="Arial"/>
                <a:cs typeface="Arial"/>
              </a:rPr>
              <a:t>Dimanche</a:t>
            </a:r>
            <a:endParaRPr sz="3350">
              <a:latin typeface="Arial"/>
              <a:cs typeface="Arial"/>
            </a:endParaRPr>
          </a:p>
          <a:p>
            <a:pPr marL="255270" marR="247650" algn="ctr">
              <a:lnSpc>
                <a:spcPts val="3300"/>
              </a:lnSpc>
              <a:spcBef>
                <a:spcPts val="350"/>
              </a:spcBef>
            </a:pPr>
            <a:r>
              <a:rPr sz="3350" b="1" spc="-254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335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b="1" spc="-40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350" b="1" spc="-3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350" b="1" spc="-330" dirty="0">
                <a:solidFill>
                  <a:srgbClr val="FFFFFF"/>
                </a:solidFill>
                <a:latin typeface="Arial"/>
                <a:cs typeface="Arial"/>
              </a:rPr>
              <a:t>vembre</a:t>
            </a:r>
            <a:r>
              <a:rPr sz="335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b="1" spc="-210" dirty="0">
                <a:solidFill>
                  <a:srgbClr val="FFFFFF"/>
                </a:solidFill>
                <a:latin typeface="Arial"/>
                <a:cs typeface="Arial"/>
              </a:rPr>
              <a:t>2023  </a:t>
            </a:r>
            <a:r>
              <a:rPr sz="3350" b="1" spc="-250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sz="335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b="1" spc="-295" dirty="0">
                <a:solidFill>
                  <a:srgbClr val="FFFFFF"/>
                </a:solidFill>
                <a:latin typeface="Arial"/>
                <a:cs typeface="Arial"/>
              </a:rPr>
              <a:t>16h</a:t>
            </a:r>
            <a:endParaRPr sz="33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75139" y="4090003"/>
            <a:ext cx="4202430" cy="2092325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275590" marR="5080" indent="-263525">
              <a:lnSpc>
                <a:spcPts val="7530"/>
              </a:lnSpc>
              <a:spcBef>
                <a:spcPts val="1360"/>
              </a:spcBef>
            </a:pPr>
            <a:r>
              <a:rPr sz="7250" spc="-770" dirty="0">
                <a:solidFill>
                  <a:srgbClr val="FFFFFF"/>
                </a:solidFill>
                <a:latin typeface="Times New Roman"/>
                <a:cs typeface="Times New Roman"/>
              </a:rPr>
              <a:t>«</a:t>
            </a:r>
            <a:r>
              <a:rPr sz="725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250" spc="-111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7250" spc="-8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25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250" spc="150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7250" spc="-360" dirty="0">
                <a:solidFill>
                  <a:srgbClr val="FFFFFF"/>
                </a:solidFill>
                <a:latin typeface="Times New Roman"/>
                <a:cs typeface="Times New Roman"/>
              </a:rPr>
              <a:t>oulard  </a:t>
            </a:r>
            <a:r>
              <a:rPr sz="7250" spc="-9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725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250" spc="-52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7250" spc="-455" dirty="0">
                <a:solidFill>
                  <a:srgbClr val="FFFFFF"/>
                </a:solidFill>
                <a:latin typeface="Times New Roman"/>
                <a:cs typeface="Times New Roman"/>
              </a:rPr>
              <a:t>imini</a:t>
            </a:r>
            <a:r>
              <a:rPr sz="725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250" spc="-385" dirty="0">
                <a:solidFill>
                  <a:srgbClr val="FFFFFF"/>
                </a:solidFill>
                <a:latin typeface="Times New Roman"/>
                <a:cs typeface="Times New Roman"/>
              </a:rPr>
              <a:t>»</a:t>
            </a:r>
            <a:endParaRPr sz="72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7331" y="13454642"/>
            <a:ext cx="83820" cy="346075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dirty="0">
                <a:solidFill>
                  <a:srgbClr val="231F20"/>
                </a:solidFill>
                <a:latin typeface="Arial MT"/>
                <a:cs typeface="Arial MT"/>
              </a:rPr>
              <a:t>Conception</a:t>
            </a:r>
            <a:r>
              <a:rPr sz="4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400" dirty="0">
                <a:solidFill>
                  <a:srgbClr val="231F20"/>
                </a:solidFill>
                <a:latin typeface="Arial MT"/>
                <a:cs typeface="Arial MT"/>
              </a:rPr>
              <a:t>:</a:t>
            </a:r>
            <a:r>
              <a:rPr sz="4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400" dirty="0">
                <a:solidFill>
                  <a:srgbClr val="231F20"/>
                </a:solidFill>
                <a:latin typeface="Arial MT"/>
                <a:cs typeface="Arial MT"/>
              </a:rPr>
              <a:t>uUP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5474" y="2984981"/>
            <a:ext cx="906780" cy="3098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50" spc="-175" dirty="0">
                <a:solidFill>
                  <a:srgbClr val="FFFFFF"/>
                </a:solidFill>
                <a:latin typeface="Tahoma"/>
                <a:cs typeface="Tahoma"/>
              </a:rPr>
              <a:t>CONTEUR</a:t>
            </a:r>
            <a:endParaRPr sz="18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1619" y="3265621"/>
            <a:ext cx="1535430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309370" algn="l"/>
              </a:tabLst>
            </a:pPr>
            <a:r>
              <a:rPr sz="7950" b="1" spc="-1912" baseline="14675" dirty="0">
                <a:solidFill>
                  <a:srgbClr val="D5A97A"/>
                </a:solidFill>
                <a:latin typeface="Tahoma"/>
                <a:cs typeface="Tahoma"/>
              </a:rPr>
              <a:t>R</a:t>
            </a:r>
            <a:r>
              <a:rPr sz="3050" spc="-1275" dirty="0">
                <a:solidFill>
                  <a:srgbClr val="00A8CB"/>
                </a:solidFill>
                <a:latin typeface="Times New Roman"/>
                <a:cs typeface="Times New Roman"/>
              </a:rPr>
              <a:t>S</a:t>
            </a:r>
            <a:r>
              <a:rPr sz="7950" b="1" spc="-1912" baseline="14675" dirty="0">
                <a:solidFill>
                  <a:srgbClr val="D5A97A"/>
                </a:solidFill>
                <a:latin typeface="Tahoma"/>
                <a:cs typeface="Tahoma"/>
              </a:rPr>
              <a:t>É</a:t>
            </a:r>
            <a:r>
              <a:rPr sz="3050" spc="-1275" dirty="0">
                <a:solidFill>
                  <a:srgbClr val="00A8CB"/>
                </a:solidFill>
                <a:latin typeface="Times New Roman"/>
                <a:cs typeface="Times New Roman"/>
              </a:rPr>
              <a:t>al</a:t>
            </a:r>
            <a:r>
              <a:rPr sz="7950" b="1" spc="-1912" baseline="14675" dirty="0">
                <a:solidFill>
                  <a:srgbClr val="D5A97A"/>
                </a:solidFill>
                <a:latin typeface="Tahoma"/>
                <a:cs typeface="Tahoma"/>
              </a:rPr>
              <a:t>M</a:t>
            </a:r>
            <a:r>
              <a:rPr sz="3050" spc="-1275" dirty="0">
                <a:solidFill>
                  <a:srgbClr val="00A8CB"/>
                </a:solidFill>
                <a:latin typeface="Times New Roman"/>
                <a:cs typeface="Times New Roman"/>
              </a:rPr>
              <a:t>as	</a:t>
            </a:r>
            <a:r>
              <a:rPr sz="7950" b="1" spc="-1635" baseline="14675" dirty="0">
                <a:solidFill>
                  <a:srgbClr val="D5A97A"/>
                </a:solidFill>
                <a:latin typeface="Tahoma"/>
                <a:cs typeface="Tahoma"/>
              </a:rPr>
              <a:t>I</a:t>
            </a:r>
            <a:endParaRPr sz="7950" baseline="14675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" y="6055881"/>
            <a:ext cx="857212" cy="53594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499268" y="6164949"/>
            <a:ext cx="21399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00" b="1" spc="-14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30" dirty="0">
                <a:solidFill>
                  <a:srgbClr val="FFFFFF"/>
                </a:solidFill>
                <a:latin typeface="Arial"/>
                <a:cs typeface="Arial"/>
              </a:rPr>
              <a:t>public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95" dirty="0">
                <a:solidFill>
                  <a:srgbClr val="FFFFFF"/>
                </a:solidFill>
                <a:latin typeface="Arial"/>
                <a:cs typeface="Arial"/>
              </a:rPr>
              <a:t>partir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0" dirty="0">
                <a:solidFill>
                  <a:srgbClr val="FFFFFF"/>
                </a:solidFill>
                <a:latin typeface="Arial"/>
                <a:cs typeface="Arial"/>
              </a:rPr>
              <a:t>ans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08300" y="247650"/>
            <a:ext cx="5141257" cy="8386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0" marR="5080" indent="-921385">
              <a:lnSpc>
                <a:spcPct val="100000"/>
              </a:lnSpc>
              <a:spcBef>
                <a:spcPts val="100"/>
              </a:spcBef>
            </a:pPr>
            <a:r>
              <a:rPr sz="1300" spc="-180" dirty="0">
                <a:solidFill>
                  <a:srgbClr val="8E361D"/>
                </a:solidFill>
                <a:latin typeface="Arial MT"/>
                <a:cs typeface="Arial MT"/>
              </a:rPr>
              <a:t>Une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8E361D"/>
                </a:solidFill>
                <a:latin typeface="Arial MT"/>
                <a:cs typeface="Arial MT"/>
              </a:rPr>
              <a:t>initiative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35" dirty="0">
                <a:solidFill>
                  <a:srgbClr val="8E361D"/>
                </a:solidFill>
                <a:latin typeface="Arial MT"/>
                <a:cs typeface="Arial MT"/>
              </a:rPr>
              <a:t>de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85" dirty="0">
                <a:solidFill>
                  <a:srgbClr val="8E361D"/>
                </a:solidFill>
                <a:latin typeface="Arial MT"/>
                <a:cs typeface="Arial MT"/>
              </a:rPr>
              <a:t>la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14" dirty="0">
                <a:solidFill>
                  <a:srgbClr val="8E361D"/>
                </a:solidFill>
                <a:latin typeface="Arial MT"/>
                <a:cs typeface="Arial MT"/>
              </a:rPr>
              <a:t>Fédération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14" dirty="0">
                <a:solidFill>
                  <a:srgbClr val="8E361D"/>
                </a:solidFill>
                <a:latin typeface="Arial MT"/>
                <a:cs typeface="Arial MT"/>
              </a:rPr>
              <a:t>Départementale</a:t>
            </a:r>
            <a:r>
              <a:rPr sz="1300" spc="-40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30" dirty="0">
                <a:solidFill>
                  <a:srgbClr val="8E361D"/>
                </a:solidFill>
                <a:latin typeface="Arial MT"/>
                <a:cs typeface="Arial MT"/>
              </a:rPr>
              <a:t>des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40" dirty="0">
                <a:solidFill>
                  <a:srgbClr val="8E361D"/>
                </a:solidFill>
                <a:latin typeface="Arial MT"/>
                <a:cs typeface="Arial MT"/>
              </a:rPr>
              <a:t>Foyers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40" dirty="0">
                <a:solidFill>
                  <a:srgbClr val="8E361D"/>
                </a:solidFill>
                <a:latin typeface="Arial MT"/>
                <a:cs typeface="Arial MT"/>
              </a:rPr>
              <a:t>Ruraux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35" dirty="0">
                <a:solidFill>
                  <a:srgbClr val="8E361D"/>
                </a:solidFill>
                <a:latin typeface="Arial MT"/>
                <a:cs typeface="Arial MT"/>
              </a:rPr>
              <a:t>de</a:t>
            </a:r>
            <a:r>
              <a:rPr sz="1300" spc="-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20" dirty="0">
                <a:solidFill>
                  <a:srgbClr val="8E361D"/>
                </a:solidFill>
                <a:latin typeface="Arial MT"/>
                <a:cs typeface="Arial MT"/>
              </a:rPr>
              <a:t>Haute-Marne </a:t>
            </a:r>
            <a:r>
              <a:rPr sz="1300" spc="-34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35" dirty="0">
                <a:solidFill>
                  <a:srgbClr val="8E361D"/>
                </a:solidFill>
                <a:latin typeface="Arial MT"/>
                <a:cs typeface="Arial MT"/>
              </a:rPr>
              <a:t>en</a:t>
            </a:r>
            <a:r>
              <a:rPr sz="1300" spc="-50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95" dirty="0">
                <a:solidFill>
                  <a:srgbClr val="8E361D"/>
                </a:solidFill>
                <a:latin typeface="Arial MT"/>
                <a:cs typeface="Arial MT"/>
              </a:rPr>
              <a:t>partenari</a:t>
            </a:r>
            <a:r>
              <a:rPr sz="1300" spc="-110" dirty="0">
                <a:solidFill>
                  <a:srgbClr val="8E361D"/>
                </a:solidFill>
                <a:latin typeface="Arial MT"/>
                <a:cs typeface="Arial MT"/>
              </a:rPr>
              <a:t>a</a:t>
            </a:r>
            <a:r>
              <a:rPr sz="1300" spc="-25" dirty="0">
                <a:solidFill>
                  <a:srgbClr val="8E361D"/>
                </a:solidFill>
                <a:latin typeface="Arial MT"/>
                <a:cs typeface="Arial MT"/>
              </a:rPr>
              <a:t>t</a:t>
            </a:r>
            <a:r>
              <a:rPr sz="1300" spc="-50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40" dirty="0">
                <a:solidFill>
                  <a:srgbClr val="8E361D"/>
                </a:solidFill>
                <a:latin typeface="Arial MT"/>
                <a:cs typeface="Arial MT"/>
              </a:rPr>
              <a:t>a</a:t>
            </a:r>
            <a:r>
              <a:rPr sz="1300" spc="-125" dirty="0">
                <a:solidFill>
                  <a:srgbClr val="8E361D"/>
                </a:solidFill>
                <a:latin typeface="Arial MT"/>
                <a:cs typeface="Arial MT"/>
              </a:rPr>
              <a:t>vec</a:t>
            </a:r>
            <a:r>
              <a:rPr sz="1300" spc="-50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90" dirty="0">
                <a:solidFill>
                  <a:srgbClr val="8E361D"/>
                </a:solidFill>
                <a:latin typeface="Arial MT"/>
                <a:cs typeface="Arial MT"/>
              </a:rPr>
              <a:t>l</a:t>
            </a:r>
            <a:r>
              <a:rPr lang="fr-FR" sz="1300" spc="-90" dirty="0">
                <a:solidFill>
                  <a:srgbClr val="8E361D"/>
                </a:solidFill>
                <a:latin typeface="Arial MT"/>
                <a:cs typeface="Arial MT"/>
              </a:rPr>
              <a:t>es </a:t>
            </a:r>
            <a:r>
              <a:rPr sz="1300" spc="-90" dirty="0">
                <a:solidFill>
                  <a:srgbClr val="8E361D"/>
                </a:solidFill>
                <a:latin typeface="Arial MT"/>
                <a:cs typeface="Arial MT"/>
              </a:rPr>
              <a:t>associ</a:t>
            </a:r>
            <a:r>
              <a:rPr sz="1300" spc="-110" dirty="0">
                <a:solidFill>
                  <a:srgbClr val="8E361D"/>
                </a:solidFill>
                <a:latin typeface="Arial MT"/>
                <a:cs typeface="Arial MT"/>
              </a:rPr>
              <a:t>a</a:t>
            </a:r>
            <a:r>
              <a:rPr sz="1300" spc="-80" dirty="0">
                <a:solidFill>
                  <a:srgbClr val="8E361D"/>
                </a:solidFill>
                <a:latin typeface="Arial MT"/>
                <a:cs typeface="Arial MT"/>
              </a:rPr>
              <a:t>tion</a:t>
            </a:r>
            <a:r>
              <a:rPr lang="fr-FR" sz="1300" spc="-80" dirty="0">
                <a:solidFill>
                  <a:srgbClr val="8E361D"/>
                </a:solidFill>
                <a:latin typeface="Arial MT"/>
                <a:cs typeface="Arial MT"/>
              </a:rPr>
              <a:t>s</a:t>
            </a:r>
            <a:r>
              <a:rPr sz="1300" spc="-50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105" dirty="0" err="1">
                <a:solidFill>
                  <a:srgbClr val="8E361D"/>
                </a:solidFill>
                <a:latin typeface="Arial MT"/>
                <a:cs typeface="Arial MT"/>
              </a:rPr>
              <a:t>Blessonville</a:t>
            </a:r>
            <a:r>
              <a:rPr sz="1300" spc="-50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300" spc="-90" dirty="0" err="1">
                <a:solidFill>
                  <a:srgbClr val="8E361D"/>
                </a:solidFill>
                <a:latin typeface="Arial MT"/>
                <a:cs typeface="Arial MT"/>
              </a:rPr>
              <a:t>Loisirs</a:t>
            </a:r>
            <a:r>
              <a:rPr lang="fr-FR" sz="1300" spc="-90" dirty="0">
                <a:solidFill>
                  <a:srgbClr val="8E361D"/>
                </a:solidFill>
                <a:latin typeface="Arial MT"/>
                <a:cs typeface="Arial MT"/>
              </a:rPr>
              <a:t> et </a:t>
            </a:r>
          </a:p>
          <a:p>
            <a:pPr marL="933450" marR="5080" indent="-921385" algn="ctr">
              <a:lnSpc>
                <a:spcPct val="100000"/>
              </a:lnSpc>
              <a:spcBef>
                <a:spcPts val="100"/>
              </a:spcBef>
            </a:pPr>
            <a:r>
              <a:rPr lang="fr-FR" sz="1300" spc="-90" dirty="0">
                <a:solidFill>
                  <a:srgbClr val="8E361D"/>
                </a:solidFill>
                <a:latin typeface="Arial MT"/>
                <a:cs typeface="Arial MT"/>
              </a:rPr>
              <a:t>Via Francigena – Voie de Sigéric (VFVS)</a:t>
            </a:r>
          </a:p>
          <a:p>
            <a:pPr marL="933450" marR="5080" indent="-921385">
              <a:lnSpc>
                <a:spcPct val="100000"/>
              </a:lnSpc>
              <a:spcBef>
                <a:spcPts val="100"/>
              </a:spcBef>
            </a:pPr>
            <a:endParaRPr sz="13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7542" y="13806859"/>
            <a:ext cx="4828540" cy="511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585"/>
              </a:lnSpc>
              <a:spcBef>
                <a:spcPts val="100"/>
              </a:spcBef>
            </a:pPr>
            <a:r>
              <a:rPr sz="1400" spc="-315" dirty="0">
                <a:solidFill>
                  <a:srgbClr val="8E361D"/>
                </a:solidFill>
                <a:latin typeface="Arial MT"/>
                <a:cs typeface="Arial MT"/>
              </a:rPr>
              <a:t>T</a:t>
            </a:r>
            <a:r>
              <a:rPr sz="1400" spc="-70" dirty="0">
                <a:solidFill>
                  <a:srgbClr val="8E361D"/>
                </a:solidFill>
                <a:latin typeface="Arial MT"/>
                <a:cs typeface="Arial MT"/>
              </a:rPr>
              <a:t>arif</a:t>
            </a:r>
            <a:r>
              <a:rPr sz="1400" spc="-5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400" spc="-120" dirty="0">
                <a:solidFill>
                  <a:srgbClr val="8E361D"/>
                </a:solidFill>
                <a:latin typeface="Arial MT"/>
                <a:cs typeface="Arial MT"/>
              </a:rPr>
              <a:t>unique</a:t>
            </a:r>
            <a:r>
              <a:rPr sz="1400" spc="-55" dirty="0">
                <a:solidFill>
                  <a:srgbClr val="8E361D"/>
                </a:solidFill>
                <a:latin typeface="Arial MT"/>
                <a:cs typeface="Arial MT"/>
              </a:rPr>
              <a:t> :</a:t>
            </a:r>
            <a:r>
              <a:rPr sz="1400" spc="-10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400" spc="-110" dirty="0">
                <a:solidFill>
                  <a:srgbClr val="8E361D"/>
                </a:solidFill>
                <a:latin typeface="Arial MT"/>
                <a:cs typeface="Arial MT"/>
              </a:rPr>
              <a:t>6</a:t>
            </a:r>
            <a:r>
              <a:rPr sz="1400" spc="-55" dirty="0">
                <a:solidFill>
                  <a:srgbClr val="8E361D"/>
                </a:solidFill>
                <a:latin typeface="Arial MT"/>
                <a:cs typeface="Arial MT"/>
              </a:rPr>
              <a:t> </a:t>
            </a:r>
            <a:r>
              <a:rPr sz="1400" spc="165" dirty="0">
                <a:solidFill>
                  <a:srgbClr val="8E361D"/>
                </a:solidFill>
                <a:latin typeface="Lucida Sans Unicode"/>
                <a:cs typeface="Lucida Sans Unicode"/>
              </a:rPr>
              <a:t>€</a:t>
            </a:r>
            <a:endParaRPr sz="1400">
              <a:latin typeface="Lucida Sans Unicode"/>
              <a:cs typeface="Lucida Sans Unicode"/>
            </a:endParaRPr>
          </a:p>
          <a:p>
            <a:pPr algn="ctr">
              <a:lnSpc>
                <a:spcPts val="2245"/>
              </a:lnSpc>
            </a:pPr>
            <a:r>
              <a:rPr sz="1950" i="1" spc="-225" dirty="0">
                <a:solidFill>
                  <a:srgbClr val="00A8CB"/>
                </a:solidFill>
                <a:latin typeface="Arial"/>
                <a:cs typeface="Arial"/>
              </a:rPr>
              <a:t>Rése</a:t>
            </a:r>
            <a:r>
              <a:rPr sz="1950" i="1" spc="-100" dirty="0">
                <a:solidFill>
                  <a:srgbClr val="00A8CB"/>
                </a:solidFill>
                <a:latin typeface="Arial"/>
                <a:cs typeface="Arial"/>
              </a:rPr>
              <a:t>r</a:t>
            </a:r>
            <a:r>
              <a:rPr sz="1950" i="1" spc="-195" dirty="0">
                <a:solidFill>
                  <a:srgbClr val="00A8CB"/>
                </a:solidFill>
                <a:latin typeface="Arial"/>
                <a:cs typeface="Arial"/>
              </a:rPr>
              <a:t>v</a:t>
            </a:r>
            <a:r>
              <a:rPr sz="1950" i="1" spc="-125" dirty="0">
                <a:solidFill>
                  <a:srgbClr val="00A8CB"/>
                </a:solidFill>
                <a:latin typeface="Arial"/>
                <a:cs typeface="Arial"/>
              </a:rPr>
              <a:t>ation</a:t>
            </a:r>
            <a:r>
              <a:rPr sz="1950" i="1" spc="-90" dirty="0">
                <a:solidFill>
                  <a:srgbClr val="00A8CB"/>
                </a:solidFill>
                <a:latin typeface="Arial"/>
                <a:cs typeface="Arial"/>
              </a:rPr>
              <a:t> </a:t>
            </a:r>
            <a:r>
              <a:rPr sz="1950" i="1" spc="-200" dirty="0">
                <a:solidFill>
                  <a:srgbClr val="78122D"/>
                </a:solidFill>
                <a:latin typeface="Arial"/>
                <a:cs typeface="Arial"/>
              </a:rPr>
              <a:t>a</a:t>
            </a:r>
            <a:r>
              <a:rPr sz="1950" i="1" spc="-190" dirty="0">
                <a:solidFill>
                  <a:srgbClr val="78122D"/>
                </a:solidFill>
                <a:latin typeface="Arial"/>
                <a:cs typeface="Arial"/>
              </a:rPr>
              <a:t>u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0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6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3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0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2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1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9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8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6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4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200" dirty="0">
                <a:solidFill>
                  <a:srgbClr val="78122D"/>
                </a:solidFill>
                <a:latin typeface="Arial"/>
                <a:cs typeface="Arial"/>
              </a:rPr>
              <a:t>o</a:t>
            </a:r>
            <a:r>
              <a:rPr sz="1950" i="1" spc="-190" dirty="0">
                <a:solidFill>
                  <a:srgbClr val="78122D"/>
                </a:solidFill>
                <a:latin typeface="Arial"/>
                <a:cs typeface="Arial"/>
              </a:rPr>
              <a:t>u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200" dirty="0">
                <a:solidFill>
                  <a:srgbClr val="78122D"/>
                </a:solidFill>
                <a:latin typeface="Arial"/>
                <a:cs typeface="Arial"/>
              </a:rPr>
              <a:t>a</a:t>
            </a:r>
            <a:r>
              <a:rPr sz="1950" i="1" spc="-190" dirty="0">
                <a:solidFill>
                  <a:srgbClr val="78122D"/>
                </a:solidFill>
                <a:latin typeface="Arial"/>
                <a:cs typeface="Arial"/>
              </a:rPr>
              <a:t>u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0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6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2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2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7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8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9</a:t>
            </a:r>
            <a:r>
              <a:rPr sz="1950" i="1" spc="-175" dirty="0">
                <a:solidFill>
                  <a:srgbClr val="78122D"/>
                </a:solidFill>
                <a:latin typeface="Arial"/>
                <a:cs typeface="Arial"/>
              </a:rPr>
              <a:t>0</a:t>
            </a:r>
            <a:r>
              <a:rPr sz="1950" i="1" spc="-105" dirty="0">
                <a:solidFill>
                  <a:srgbClr val="78122D"/>
                </a:solidFill>
                <a:latin typeface="Arial"/>
                <a:cs typeface="Arial"/>
              </a:rPr>
              <a:t> </a:t>
            </a:r>
            <a:r>
              <a:rPr sz="1950" i="1" spc="-185" dirty="0">
                <a:solidFill>
                  <a:srgbClr val="78122D"/>
                </a:solidFill>
                <a:latin typeface="Arial"/>
                <a:cs typeface="Arial"/>
              </a:rPr>
              <a:t>95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78</Words>
  <Application>Microsoft Office PowerPoint</Application>
  <PresentationFormat>Personnalisé</PresentationFormat>
  <Paragraphs>13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Arial MT</vt:lpstr>
      <vt:lpstr>Calibri</vt:lpstr>
      <vt:lpstr>Lucida Sans Unicode</vt:lpstr>
      <vt:lpstr>Tahoma</vt:lpstr>
      <vt:lpstr>Times New Roman</vt:lpstr>
      <vt:lpstr>Office Theme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AFF_Spectacles_Individuels</dc:title>
  <dc:creator>Marianne</dc:creator>
  <cp:lastModifiedBy>fabrice noirot</cp:lastModifiedBy>
  <cp:revision>1</cp:revision>
  <cp:lastPrinted>2023-09-19T16:55:03Z</cp:lastPrinted>
  <dcterms:created xsi:type="dcterms:W3CDTF">2023-09-19T16:52:36Z</dcterms:created>
  <dcterms:modified xsi:type="dcterms:W3CDTF">2023-09-19T16:55:45Z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2023-09-07T00:00:00Z</vt:filetime>
  </property>
  <property fmtid="{D5CDD505-2E9C-101B-9397-08002B2CF9AE}" pid="3" name="Creator">
    <vt:lpwstr>QuarkXPress(R) 18.6</vt:lpwstr>
  </property>
  <property fmtid="{D5CDD505-2E9C-101B-9397-08002B2CF9AE}" pid="4" name="LastSaved">
    <vt:filetime>2023-09-19T00:00:00Z</vt:filetime>
  </property>
</Properties>
</file>